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008000"/>
    <a:srgbClr val="FF0000"/>
    <a:srgbClr val="F10FC1"/>
    <a:srgbClr val="FF0066"/>
    <a:srgbClr val="00FF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DE768-6205-4E30-A3FC-4EC28C4F72B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66A5A-44D5-47C9-AC63-FA7388760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6A5A-44D5-47C9-AC63-FA7388760B5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4AAA4-B83E-4645-A98C-27A67DEDBAE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C53A6-1DF3-42BA-A3E2-9A36BAA7C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2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quidoo.com/bhttp:/www.mirror.co.uk/news/top-stories/2009/01/20/fun-and-weird-barack-obama-facts-you-maybe-didn-t-know-115875-21056021/arack-obamas-dog" TargetMode="External"/><Relationship Id="rId3" Type="http://schemas.openxmlformats.org/officeDocument/2006/relationships/hyperlink" Target="http://www.whitehouse.gov/administration/president_obama/" TargetMode="External"/><Relationship Id="rId7" Type="http://schemas.openxmlformats.org/officeDocument/2006/relationships/hyperlink" Target="http://www.mydd.com/story/2008/9/5/115034/7003" TargetMode="External"/><Relationship Id="rId2" Type="http://schemas.openxmlformats.org/officeDocument/2006/relationships/hyperlink" Target="http://en.wikipedia.org/wiki/Barack_Obam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ewsweek.com/id/145971" TargetMode="External"/><Relationship Id="rId5" Type="http://schemas.openxmlformats.org/officeDocument/2006/relationships/hyperlink" Target="http://www.msnbc.msn.com/id/17079682/" TargetMode="External"/><Relationship Id="rId4" Type="http://schemas.openxmlformats.org/officeDocument/2006/relationships/hyperlink" Target="http://media.washingtonpost.com/wp-srv/politics/documents/Obama_Inaugural_Address_012009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1066800"/>
            <a:ext cx="632460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/>
              <a:t>This presentation was created under the fair use exemption of the U.S. Copyright law. Educational fair use guidelines were followed, and further use is restricted.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39999">
              <a:srgbClr val="FFFF00"/>
            </a:gs>
            <a:gs pos="70000">
              <a:srgbClr val="00FF00"/>
            </a:gs>
            <a:gs pos="100000">
              <a:srgbClr val="FFFF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730926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50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Facts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Was the Democratic Representative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b="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Going to cut taxes 95%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Going to provide 50 billion dollars to needy states</a:t>
            </a:r>
            <a:endParaRPr lang="en-US" sz="4500" b="0" cap="none" spc="0" dirty="0" smtClean="0">
              <a:ln w="18415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14afreese\Local Settings\Temporary Internet Files\Content.IE5\8TK9YV0N\MCj0439600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953000"/>
            <a:ext cx="2585074" cy="150555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0FC1"/>
            </a:gs>
            <a:gs pos="39999">
              <a:srgbClr val="9933FF"/>
            </a:gs>
            <a:gs pos="70000">
              <a:srgbClr val="F10FC1"/>
            </a:gs>
            <a:gs pos="100000">
              <a:srgbClr val="9933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382000" cy="49398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5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Fun Facts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</a:t>
            </a:r>
            <a:r>
              <a:rPr lang="en-US" sz="45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ust got a new dog and named is Bo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Won a Grammy Award in 2005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Bought  a house in 2005 and it cost 1.65 million dollars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House has 4 fire places</a:t>
            </a:r>
            <a:endParaRPr lang="en-US" sz="4500" b="0" cap="none" spc="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Bo Ob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5243513"/>
            <a:ext cx="2496630" cy="1614487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57200"/>
            <a:ext cx="8622297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0" cap="none" spc="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Fun Facts 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Doesn’t like ice cream 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Favorite food Chili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Least favorite food mayonnaise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Played basketball in high school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Friends call him Barry</a:t>
            </a:r>
            <a:endParaRPr lang="en-US" sz="5000" b="0" cap="none" spc="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14afreese\Local Settings\Temporary Internet Files\Content.IE5\4XUFW5MF\MCj04401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533400"/>
            <a:ext cx="1143000" cy="23982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8000"/>
            </a:gs>
            <a:gs pos="50000">
              <a:srgbClr val="0000FF"/>
            </a:gs>
            <a:gs pos="100000">
              <a:srgbClr val="008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299866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0" cap="none" spc="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Fun Facts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Listens to Bob Dylan, Stevie Wonder, and the Fugees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b="0" cap="none" spc="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His ninth cousin is Brad Pitt</a:t>
            </a:r>
          </a:p>
          <a:p>
            <a:pPr algn="ctr">
              <a:buFont typeface="Arial" pitchFamily="34" charset="0"/>
              <a:buChar char="•"/>
            </a:pPr>
            <a:r>
              <a:rPr lang="en-US" sz="500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Eighth cousin is Dick Cheney</a:t>
            </a:r>
            <a:endParaRPr lang="en-US" sz="5000" b="0" cap="none" spc="0" dirty="0" smtClean="0">
              <a:ln w="18415" cmpd="sng">
                <a:solidFill>
                  <a:srgbClr val="FF6600"/>
                </a:solidFill>
                <a:prstDash val="solid"/>
              </a:ln>
              <a:solidFill>
                <a:srgbClr val="FF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Brad Pit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4495800"/>
            <a:ext cx="1771650" cy="2362200"/>
          </a:xfrm>
          <a:prstGeom prst="rect">
            <a:avLst/>
          </a:prstGeom>
        </p:spPr>
      </p:pic>
      <p:pic>
        <p:nvPicPr>
          <p:cNvPr id="4" name="Picture 3" descr="Dick Chen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406900"/>
            <a:ext cx="2789183" cy="24511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28600"/>
            <a:ext cx="6394866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Resources</a:t>
            </a:r>
            <a:endParaRPr lang="en-US" sz="2500" dirty="0" smtClean="0">
              <a:ln w="18415" cmpd="sng">
                <a:solidFill>
                  <a:srgbClr val="FF6600"/>
                </a:solidFill>
                <a:prstDash val="solid"/>
              </a:ln>
              <a:solidFill>
                <a:srgbClr val="FF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500" dirty="0" smtClean="0">
                <a:hlinkClick r:id="rId2"/>
              </a:rPr>
              <a:t>http://en.wikipedia.org/wiki/Barack_Obama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>
                <a:hlinkClick r:id="rId3"/>
              </a:rPr>
              <a:t>http://www.whitehouse.gov/administration/president_obama/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>
                <a:hlinkClick r:id="rId4"/>
              </a:rPr>
              <a:t>http://media.washingtonpost.com/wp-srv/politics/documents/Obama_Inaugural_Address_012009.html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>
                <a:hlinkClick r:id="rId5"/>
              </a:rPr>
              <a:t>http://www.msnbc.msn.com/id/17079682/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>
                <a:hlinkClick r:id="rId6"/>
              </a:rPr>
              <a:t>http://www.newsweek.com/id/145971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>
                <a:hlinkClick r:id="rId7"/>
              </a:rPr>
              <a:t>http://www.mydd.com/story/2008/9/5/115034/7003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>
                <a:hlinkClick r:id="rId8"/>
              </a:rPr>
              <a:t>http://www.squidoo.com/bhttp://www.mirror.co.uk/news/top-stories/2009/01/20/fun-and-weird-barack-obama-facts-you-maybe-didn-t-know-115875-21056021/arack-obamas-dog</a:t>
            </a:r>
            <a:r>
              <a:rPr lang="en-US" sz="2500" dirty="0" smtClean="0"/>
              <a:t> </a:t>
            </a:r>
            <a:endParaRPr lang="en-US" sz="25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bg1"/>
            </a:gs>
            <a:gs pos="100000">
              <a:srgbClr val="0000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04800" y="381000"/>
            <a:ext cx="59435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0" cap="none" spc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Barack Hussein Obama ll</a:t>
            </a:r>
            <a:endParaRPr lang="en-US" sz="6000" b="0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3886200"/>
            <a:ext cx="6709658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By: Alli Freese</a:t>
            </a:r>
            <a:endParaRPr lang="en-US" sz="9000" b="0" cap="none" spc="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Bar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295400"/>
            <a:ext cx="3200400" cy="3026663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7030A0"/>
            </a:gs>
            <a:gs pos="50000">
              <a:srgbClr val="0000FF"/>
            </a:gs>
            <a:gs pos="100000">
              <a:srgbClr val="7030A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09600"/>
            <a:ext cx="7313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Birthday: August 4</a:t>
            </a:r>
            <a:r>
              <a:rPr lang="en-US" sz="5400" b="0" cap="none" spc="0" baseline="3000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</a:t>
            </a:r>
            <a:r>
              <a:rPr lang="en-US" sz="5400" b="0" cap="none" spc="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1961</a:t>
            </a:r>
            <a:endParaRPr lang="en-US" sz="5400" b="0" cap="none" spc="0" dirty="0">
              <a:ln w="18415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2057400"/>
            <a:ext cx="418506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Birthplace: Honolulu, Hawaii, United States of America</a:t>
            </a:r>
            <a:endParaRPr lang="en-US" sz="5400" b="0" cap="none" spc="0" dirty="0">
              <a:ln w="18415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14afreese\Local Settings\Temporary Internet Files\Content.IE5\X0SWS2JS\MCj043670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419600"/>
            <a:ext cx="2746375" cy="1498600"/>
          </a:xfrm>
          <a:prstGeom prst="rect">
            <a:avLst/>
          </a:prstGeom>
          <a:noFill/>
        </p:spPr>
      </p:pic>
      <p:pic>
        <p:nvPicPr>
          <p:cNvPr id="3074" name="Picture 2" descr="C:\Documents and Settings\14afreese\Local Settings\Temporary Internet Files\Content.IE5\4963K9IB\MCj043475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752600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33FF"/>
            </a:gs>
            <a:gs pos="50000">
              <a:srgbClr val="F10FC1"/>
            </a:gs>
            <a:gs pos="100000">
              <a:srgbClr val="9933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2800" y="0"/>
            <a:ext cx="1999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Family</a:t>
            </a:r>
          </a:p>
        </p:txBody>
      </p:sp>
      <p:sp>
        <p:nvSpPr>
          <p:cNvPr id="3" name="Rectangle 2"/>
          <p:cNvSpPr/>
          <p:nvPr/>
        </p:nvSpPr>
        <p:spPr>
          <a:xfrm>
            <a:off x="-381000" y="990600"/>
            <a:ext cx="7696200" cy="7848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sz="450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has a wife named Michelle</a:t>
            </a:r>
            <a:endParaRPr lang="en-US" sz="4500" b="0" cap="none" spc="0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2362200"/>
            <a:ext cx="6629400" cy="21698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sz="450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also</a:t>
            </a:r>
            <a:r>
              <a:rPr lang="en-US" sz="4500" b="1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4500" b="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has two daughters named Malia Ann and Tasha</a:t>
            </a:r>
            <a:endParaRPr lang="en-US" sz="4500" b="0" cap="none" spc="0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688175"/>
            <a:ext cx="8299866" cy="21698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2" algn="ctr">
              <a:buFont typeface="Wingdings" pitchFamily="2" charset="2"/>
              <a:buChar char="§"/>
            </a:pPr>
            <a:r>
              <a:rPr lang="en-US" sz="4500" b="0" cap="none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moms name was Ann Dunham and  dad was Barrack Hussein Obama</a:t>
            </a:r>
            <a:endParaRPr lang="en-US" sz="4500" b="0" cap="none" spc="0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2" name="Picture 4" descr="C:\Documents and Settings\14afreese\Local Settings\Temporary Internet Files\Content.IE5\X0SWS2JS\MCj043616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7850" y="0"/>
            <a:ext cx="2216150" cy="19410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6600" y="0"/>
            <a:ext cx="1999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Family</a:t>
            </a:r>
            <a:endParaRPr lang="en-US" sz="5400" b="0" cap="none" spc="0" dirty="0">
              <a:ln w="18415" cmpd="sng">
                <a:solidFill>
                  <a:srgbClr val="F10FC1"/>
                </a:solidFill>
                <a:prstDash val="solid"/>
              </a:ln>
              <a:solidFill>
                <a:srgbClr val="F10FC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1828800"/>
            <a:ext cx="73914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540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sz="5400" b="0" cap="none" spc="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 raised by his grandparents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Dad was from Kenya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b="0" cap="none" spc="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Mom was from Kansas</a:t>
            </a:r>
            <a:endParaRPr lang="en-US" sz="5400" b="0" cap="none" spc="0" dirty="0">
              <a:ln w="18415" cmpd="sng">
                <a:solidFill>
                  <a:srgbClr val="F10FC1"/>
                </a:solidFill>
                <a:prstDash val="solid"/>
              </a:ln>
              <a:solidFill>
                <a:srgbClr val="F10FC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14afreese\Local Settings\Temporary Internet Files\Content.IE5\SL6RSHYR\MCj043671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1000"/>
            <a:ext cx="2630003" cy="1435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bg1"/>
            </a:gs>
            <a:gs pos="100000">
              <a:srgbClr val="0000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613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Important Facts</a:t>
            </a:r>
            <a:endParaRPr lang="en-US" sz="5400" b="0" cap="none" spc="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1219200"/>
            <a:ext cx="624246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During inauguration he said he would pull out of war</a:t>
            </a:r>
            <a:endParaRPr lang="en-US" sz="4000" b="0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971800"/>
            <a:ext cx="48006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b="0" cap="none" spc="0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signed a $787 billion dollar stimulus check</a:t>
            </a:r>
            <a:endParaRPr lang="en-US" sz="4000" b="0" cap="none" spc="0" dirty="0">
              <a:ln w="18415" cmpd="sng">
                <a:solidFill>
                  <a:srgbClr val="008000"/>
                </a:solidFill>
                <a:prstDash val="solid"/>
              </a:ln>
              <a:solidFill>
                <a:srgbClr val="008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57800" y="4038600"/>
            <a:ext cx="35052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b="0" cap="none" spc="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Believes in the “No Child Left Behind” </a:t>
            </a:r>
            <a:r>
              <a:rPr lang="en-US" sz="40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law</a:t>
            </a:r>
            <a:endParaRPr lang="en-US" sz="4000" b="0" cap="none" spc="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8" name="Picture 4" descr="C:\Documents and Settings\14afreese\Local Settings\Temporary Internet Files\Content.IE5\4DUZKXER\MPj043881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800600"/>
            <a:ext cx="2332126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66"/>
            </a:gs>
            <a:gs pos="39999">
              <a:srgbClr val="00B0F0"/>
            </a:gs>
            <a:gs pos="70000">
              <a:srgbClr val="F10FC1"/>
            </a:gs>
            <a:gs pos="100000">
              <a:srgbClr val="00B0F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0"/>
            <a:ext cx="4343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Important Fact</a:t>
            </a:r>
            <a:endParaRPr lang="en-US" sz="5400" b="0" cap="none" spc="0" dirty="0">
              <a:ln w="18415" cmpd="sng">
                <a:solidFill>
                  <a:srgbClr val="FF6600"/>
                </a:solidFill>
                <a:prstDash val="solid"/>
              </a:ln>
              <a:solidFill>
                <a:srgbClr val="FF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219200"/>
            <a:ext cx="7980646" cy="21698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First African American president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Ran for president with Joe Biden</a:t>
            </a:r>
          </a:p>
          <a:p>
            <a:pPr algn="ctr">
              <a:buFont typeface="Arial" pitchFamily="34" charset="0"/>
              <a:buChar char="•"/>
            </a:pPr>
            <a:r>
              <a:rPr lang="en-US" sz="4500" b="0" cap="none" spc="0" dirty="0" smtClean="0">
                <a:ln w="18415" cmpd="sng">
                  <a:solidFill>
                    <a:srgbClr val="FF66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Ran against John McCain</a:t>
            </a:r>
          </a:p>
        </p:txBody>
      </p:sp>
      <p:pic>
        <p:nvPicPr>
          <p:cNvPr id="18434" name="Picture 2" descr="C:\Documents and Settings\14afreese\Local Settings\Temporary Internet Files\Content.IE5\K96ZW9MJ\MPj043876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10000"/>
            <a:ext cx="2947111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0"/>
            <a:ext cx="733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Before He Was President:</a:t>
            </a:r>
            <a:endParaRPr lang="en-US" sz="5400" b="0" cap="none" spc="0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447800"/>
            <a:ext cx="655741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5400" b="0" cap="none" spc="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Elected to Illinois Senate in 1996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Swore to senator on January 4, 2005</a:t>
            </a:r>
          </a:p>
          <a:p>
            <a:pPr algn="ctr">
              <a:buFont typeface="Arial" pitchFamily="34" charset="0"/>
              <a:buChar char="•"/>
            </a:pP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9458" name="Picture 2" descr="C:\Documents and Settings\14afreese\Local Settings\Temporary Internet Files\Content.IE5\K96ZW9MJ\MCBD06451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5071969"/>
            <a:ext cx="3048000" cy="178603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39999">
              <a:srgbClr val="0000FF"/>
            </a:gs>
            <a:gs pos="70000">
              <a:srgbClr val="FF0000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72390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Graduation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Graduated from Columbia University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b="0" cap="none" spc="0" dirty="0" smtClean="0">
                <a:ln w="18415" cmpd="sng">
                  <a:solidFill>
                    <a:srgbClr val="F10FC1"/>
                  </a:solidFill>
                  <a:prstDash val="solid"/>
                </a:ln>
                <a:solidFill>
                  <a:srgbClr val="F10FC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Also Graduated from Harvard Law School</a:t>
            </a:r>
            <a:endParaRPr lang="en-US" sz="5400" b="0" cap="none" spc="0" dirty="0">
              <a:ln w="18415" cmpd="sng">
                <a:solidFill>
                  <a:srgbClr val="F10FC1"/>
                </a:solidFill>
                <a:prstDash val="solid"/>
              </a:ln>
              <a:solidFill>
                <a:srgbClr val="F10FC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Harvard Law 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4576763"/>
            <a:ext cx="3258910" cy="2281237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273</Words>
  <Application>Microsoft Office PowerPoint</Application>
  <PresentationFormat>On-screen Show (4:3)</PresentationFormat>
  <Paragraphs>49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2009-05-01T19:46:30Z</dcterms:created>
  <dcterms:modified xsi:type="dcterms:W3CDTF">2009-05-08T20:15:50Z</dcterms:modified>
</cp:coreProperties>
</file>